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6" r:id="rId3"/>
    <p:sldId id="257" r:id="rId4"/>
    <p:sldId id="258" r:id="rId5"/>
    <p:sldId id="267" r:id="rId6"/>
    <p:sldId id="259" r:id="rId7"/>
    <p:sldId id="271" r:id="rId8"/>
    <p:sldId id="275" r:id="rId9"/>
    <p:sldId id="270" r:id="rId10"/>
    <p:sldId id="265" r:id="rId11"/>
    <p:sldId id="268" r:id="rId12"/>
    <p:sldId id="272" r:id="rId13"/>
    <p:sldId id="273" r:id="rId14"/>
    <p:sldId id="274" r:id="rId15"/>
    <p:sldId id="276" r:id="rId16"/>
    <p:sldId id="260" r:id="rId17"/>
    <p:sldId id="261" r:id="rId18"/>
    <p:sldId id="277" r:id="rId19"/>
    <p:sldId id="28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63" r:id="rId29"/>
    <p:sldId id="264" r:id="rId30"/>
    <p:sldId id="288" r:id="rId31"/>
  </p:sldIdLst>
  <p:sldSz cx="12192000" cy="6858000"/>
  <p:notesSz cx="6858000" cy="9144000"/>
  <p:embeddedFontLst>
    <p:embeddedFont>
      <p:font typeface="KoPub돋움체 Bold" panose="02020603020101020101" pitchFamily="18" charset="-127"/>
      <p:regular r:id="rId32"/>
    </p:embeddedFont>
    <p:embeddedFont>
      <p:font typeface="KoPub돋움체 Medium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7CB01-2C25-47B7-86D0-B14E46C72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4F694E-64C0-43E9-AA82-098CE8A8B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C39C8-FACB-4765-BA34-025889E1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03F2D-8E8D-4864-9642-E77ED463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D7EFC-1CE1-46E2-984C-87CB1C84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2BE1A-0165-4179-8237-0605EE77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EC40C-C725-405C-8DAC-F5A4B6051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985D64-3171-45C0-A9CB-13967895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B3F1A-1B58-4F90-9562-AD42C354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0007A-BEAB-423C-969E-E40B65AB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0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DCEED8-378F-4AE6-929E-E46B19F36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95702B-522C-47F2-A454-69074FB26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EA305-3E03-4551-99CF-97B4985E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288C4D-DB9F-44A8-83BA-483E94AB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20840-7367-40AA-9BD4-335CF5D1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2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A8582-6470-4D35-BB0B-81D68D7C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70AC4-D7DD-4D30-8AE2-B9E6179AC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08700-DC05-41DE-A3BA-40B26DC5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EDCCF-25D2-4333-8E2E-548A4F7E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A4EAC-813E-4BD4-A1D3-7260049F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8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50E34-CC62-4EFA-9095-C4146CCD5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D9D60B-9477-4EA0-9424-FBF5E3EA5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BF6BD-FA81-4A13-A475-9E09B367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DF3286-ADC8-4D42-AA24-4CEBB8AC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63481-79C6-4E7B-BB34-FFB827BA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9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4D3A-B03F-433E-8128-144DBD89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7CA83-8D2C-4D1B-8AB8-88F1CE3C0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01F1F-638E-4E03-9A8B-C30D00BA1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29F270-4D8F-4794-A3A9-A5DFB513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A9C03A-1598-4DBB-AB86-C8B284BE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8E9BC-37B5-47E6-BA14-292BC36F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5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F2DBA-981F-4502-B246-2909C1D2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69BFBB-1B49-4CE4-BE35-884A7B25E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9202B2-CAFE-43EF-B420-50FB6DECF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E5814E-E9DF-49D4-9D0B-1DA9CA44A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80A415-EFDB-467F-A5E4-814247455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3049CE-DBF5-49DF-A69D-17FDC4B8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0767D-40E3-4631-B4BA-9992782E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0440C3-74EB-4222-9C03-DE661B5F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0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4E874-100A-428C-8171-A151FCBE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13D3F8-CB7E-4974-8723-6E0666FF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65E69D-584E-40D7-BABB-5BAF156E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6F2FFC-6B5E-4468-976C-276976AB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4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3E4EB3-8E84-4D96-ACF6-A47670CF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C4F19B-AE93-4121-9BC4-6217DCF8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82929-162E-4468-BD4A-827D6BEA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BB8D9-4977-4E59-B1A5-67366321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CF50B2-8FCC-4BB2-90F2-E505C2753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DFF272-BD79-4F6C-89D7-01FFF8BEC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B61435-B534-4CBD-B601-76FFCA023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022993-DE0C-4EA2-8732-180BDDA3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D3D21A-0CAB-4BA5-B9D9-1C058F4A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8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A64A-A1A6-45CB-BFC4-875C3CAA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0DF29C-6170-4273-B314-E17075758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06442-0649-464C-A96F-26AC40DD9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308FC-D8C1-4EE1-812C-1A366245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F0E89D-CF53-4D79-A947-2F443ED5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5ABC2-DD3C-409E-8F53-9B79D82D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8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09489C-B190-424A-BE00-FE5001FF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638393-24C7-4D25-8947-AE0A169C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2BA7F-7F6D-4DE5-BFC9-2A9B28C41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D21B9-26A2-4636-8BB0-49B5DCEE22FD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B3972-A298-4EB5-AE46-DBF19067C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5B875-130C-443E-84E1-09B173028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0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CFF744-AFE1-4231-829A-CCC8225151EF}"/>
              </a:ext>
            </a:extLst>
          </p:cNvPr>
          <p:cNvSpPr txBox="1"/>
          <p:nvPr/>
        </p:nvSpPr>
        <p:spPr>
          <a:xfrm>
            <a:off x="9434207" y="5277972"/>
            <a:ext cx="14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조민영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0E198-C96B-438B-BE69-9AA7862CCDE6}"/>
              </a:ext>
            </a:extLst>
          </p:cNvPr>
          <p:cNvSpPr txBox="1"/>
          <p:nvPr/>
        </p:nvSpPr>
        <p:spPr>
          <a:xfrm>
            <a:off x="4982609" y="3713733"/>
            <a:ext cx="193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웹 프로젝트</a:t>
            </a:r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423A930-BBF5-4A37-93EF-095E50AFC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t="30237" r="24512" b="25759"/>
          <a:stretch/>
        </p:blipFill>
        <p:spPr>
          <a:xfrm>
            <a:off x="4079853" y="2956627"/>
            <a:ext cx="2189527" cy="7571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40EA70-E10F-480C-A7A9-0BC9EA17A6F9}"/>
              </a:ext>
            </a:extLst>
          </p:cNvPr>
          <p:cNvSpPr/>
          <p:nvPr/>
        </p:nvSpPr>
        <p:spPr>
          <a:xfrm>
            <a:off x="6269380" y="3046248"/>
            <a:ext cx="1842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0941C6-4FE4-4C28-857D-BA0889963C0B}"/>
              </a:ext>
            </a:extLst>
          </p:cNvPr>
          <p:cNvCxnSpPr>
            <a:cxnSpLocks/>
          </p:cNvCxnSpPr>
          <p:nvPr/>
        </p:nvCxnSpPr>
        <p:spPr>
          <a:xfrm flipH="1">
            <a:off x="4079853" y="2836613"/>
            <a:ext cx="142585" cy="20963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09842E-D11F-417D-93B6-4102C868DEA3}"/>
              </a:ext>
            </a:extLst>
          </p:cNvPr>
          <p:cNvCxnSpPr>
            <a:cxnSpLocks/>
          </p:cNvCxnSpPr>
          <p:nvPr/>
        </p:nvCxnSpPr>
        <p:spPr>
          <a:xfrm flipH="1">
            <a:off x="4008560" y="2774935"/>
            <a:ext cx="142585" cy="20963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01D2BD4-2DC8-4123-96CB-F78DF051D116}"/>
              </a:ext>
            </a:extLst>
          </p:cNvPr>
          <p:cNvCxnSpPr>
            <a:cxnSpLocks/>
          </p:cNvCxnSpPr>
          <p:nvPr/>
        </p:nvCxnSpPr>
        <p:spPr>
          <a:xfrm flipH="1">
            <a:off x="8040854" y="3536722"/>
            <a:ext cx="142585" cy="20963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4B6C0E8-7894-4913-A115-00F99E37CDD9}"/>
              </a:ext>
            </a:extLst>
          </p:cNvPr>
          <p:cNvCxnSpPr>
            <a:cxnSpLocks/>
          </p:cNvCxnSpPr>
          <p:nvPr/>
        </p:nvCxnSpPr>
        <p:spPr>
          <a:xfrm flipH="1">
            <a:off x="7969561" y="3475044"/>
            <a:ext cx="142585" cy="20963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1FFDFB-D3F9-4F00-8068-06535BC6F39E}"/>
              </a:ext>
            </a:extLst>
          </p:cNvPr>
          <p:cNvSpPr txBox="1"/>
          <p:nvPr/>
        </p:nvSpPr>
        <p:spPr>
          <a:xfrm>
            <a:off x="4320330" y="4027275"/>
            <a:ext cx="318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2019.11.07 ~2019.11.28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577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74861E-7C5B-46F1-81B0-ACCC227A6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4" y="1816554"/>
            <a:ext cx="5665798" cy="40085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055C55-2940-424E-891C-C6F771F94996}"/>
              </a:ext>
            </a:extLst>
          </p:cNvPr>
          <p:cNvSpPr txBox="1"/>
          <p:nvPr/>
        </p:nvSpPr>
        <p:spPr>
          <a:xfrm>
            <a:off x="2219324" y="190408"/>
            <a:ext cx="169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판매자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35F1B-A28C-4347-BFC1-FE811470A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040" y="2466975"/>
            <a:ext cx="5640041" cy="225266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6BF669-E711-48AE-8C48-6AC54385E53C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07F7B9-8A17-4D81-94DD-13541ACA3659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34FCD0-2DC4-486B-B336-DEB7A7AC68E0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3398902-8CFD-4962-A7DE-D0DE8A8313DB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4095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E65CA7-BAF8-4939-B20B-199A4AFB899F}"/>
              </a:ext>
            </a:extLst>
          </p:cNvPr>
          <p:cNvSpPr txBox="1"/>
          <p:nvPr/>
        </p:nvSpPr>
        <p:spPr>
          <a:xfrm>
            <a:off x="2476500" y="159630"/>
            <a:ext cx="169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700C1-FF51-4149-B274-BD8F344D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9" y="2143123"/>
            <a:ext cx="5493860" cy="28098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3DED1F-5FBD-4FA3-BCAB-F107761F30FF}"/>
              </a:ext>
            </a:extLst>
          </p:cNvPr>
          <p:cNvCxnSpPr>
            <a:cxnSpLocks/>
          </p:cNvCxnSpPr>
          <p:nvPr/>
        </p:nvCxnSpPr>
        <p:spPr>
          <a:xfrm>
            <a:off x="5838825" y="1700211"/>
            <a:ext cx="0" cy="413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52D40F7-5C93-43BE-8823-8AA805067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1" y="2143122"/>
            <a:ext cx="6210299" cy="280987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4D453D-A2CF-4A26-AF71-0818691EE2DB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BFB0012-C477-4B98-B7DD-DFDE6AEE2A69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838C81-19B5-469D-8747-3459CDCED82A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F4AB4CE-2EF0-4CA0-8D9C-A0FD88277B52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86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6D9AF8D-528E-41E2-A816-5FB19CFD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16" y="1253699"/>
            <a:ext cx="8172568" cy="46041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D5FA06-C9EE-44EE-9859-B0614596342D}"/>
              </a:ext>
            </a:extLst>
          </p:cNvPr>
          <p:cNvSpPr txBox="1"/>
          <p:nvPr/>
        </p:nvSpPr>
        <p:spPr>
          <a:xfrm>
            <a:off x="2327370" y="190408"/>
            <a:ext cx="169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목록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6FCC04-E5A5-49B2-A0BB-850562B66363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BCDA4F-BCA6-4007-AEE3-157279A6424A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786AB6F-2C05-40A4-AB1A-D587E821A8A4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6253CF-E1E9-4BA1-9E73-86F5AE0B29F0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473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87C4DA1-E48C-4C3B-AC05-F09AAE40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976312"/>
            <a:ext cx="11591925" cy="509587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E5EF0-94CA-431E-9C27-4C91B2AFACFE}"/>
              </a:ext>
            </a:extLst>
          </p:cNvPr>
          <p:cNvSpPr txBox="1"/>
          <p:nvPr/>
        </p:nvSpPr>
        <p:spPr>
          <a:xfrm>
            <a:off x="2400300" y="15963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커뮤니티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AC9694A-BC8E-4B9F-A62A-18F19D20D1C6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A6F42A-56BD-4721-ABA8-984A4834C4A1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7CD82B7-150E-4704-9901-089AE3B25289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AC8F93-A006-4E29-8CD1-B88375363A18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135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2A7C46-F48A-4E66-9F5E-2480AE73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07" y="862633"/>
            <a:ext cx="5859218" cy="5338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674E81-A243-4929-907F-671A7B2590EE}"/>
              </a:ext>
            </a:extLst>
          </p:cNvPr>
          <p:cNvSpPr txBox="1"/>
          <p:nvPr/>
        </p:nvSpPr>
        <p:spPr>
          <a:xfrm>
            <a:off x="2400300" y="15963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 상품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1D7A3D-4D29-4260-A6EA-D0E10B5B5B22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88C58-6700-45A4-A455-7C37C908BBD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830B9D-5348-4BFF-85E4-C1484EBAC28A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71DD049-0CE2-474B-9AC8-5D1CFFEB6D95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417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35F751F-623F-4410-AF54-4A3C838C9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943" y="2245179"/>
            <a:ext cx="5257118" cy="40085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6245F9C6-1F30-458B-AAEC-A1E1CA28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9" y="2245180"/>
            <a:ext cx="5681219" cy="400855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CBCAB6-0C50-451B-824A-9E2BDC0A26E7}"/>
              </a:ext>
            </a:extLst>
          </p:cNvPr>
          <p:cNvSpPr txBox="1"/>
          <p:nvPr/>
        </p:nvSpPr>
        <p:spPr>
          <a:xfrm>
            <a:off x="2400300" y="15963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event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C10992-B36A-4C44-A5B0-39E029192FFC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8485EC-90C4-4946-8A77-9044C3897A54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2069F0-1B6F-48A3-99CC-5708B33C7749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A91ACFF-4B71-46E4-8038-47C7D46E99C5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85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F1AF9C-E3C4-4897-8F19-B9075D3C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80" y="962024"/>
            <a:ext cx="6015853" cy="56483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79144C-BC7F-4F4C-A42B-85E92F1E574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B43E88E-EBC5-4FAA-8A04-A7F3ED86661C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0294A9-AB72-4ACB-AB8C-609331A571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</a:t>
              </a:r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BE729E-42AE-4291-B9DA-0310ED9CA360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797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6310118-3DFD-4B99-B27B-4B2A6EE0A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8" y="1419444"/>
            <a:ext cx="8277225" cy="4342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04610-0992-45F4-9458-1B920A14C7A2}"/>
              </a:ext>
            </a:extLst>
          </p:cNvPr>
          <p:cNvSpPr txBox="1"/>
          <p:nvPr/>
        </p:nvSpPr>
        <p:spPr>
          <a:xfrm>
            <a:off x="2327370" y="19040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86695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86C18CB-D088-404A-BCBC-4F063DB6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430579"/>
            <a:ext cx="8143875" cy="4272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9" y="190408"/>
            <a:ext cx="158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실패</a:t>
            </a:r>
          </a:p>
        </p:txBody>
      </p:sp>
    </p:spTree>
    <p:extLst>
      <p:ext uri="{BB962C8B-B14F-4D97-AF65-F5344CB8AC3E}">
        <p14:creationId xmlns:p14="http://schemas.microsoft.com/office/powerpoint/2010/main" val="1376214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9" y="190408"/>
            <a:ext cx="244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6BFA1C-6BBF-4914-BBE2-F1E719A6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7" y="1800225"/>
            <a:ext cx="5134668" cy="36623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5F4315-7509-41C6-8739-54D384B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87" y="1800225"/>
            <a:ext cx="4801051" cy="366236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1AC99E0-E582-473B-84DD-272CF5B9EDD3}"/>
              </a:ext>
            </a:extLst>
          </p:cNvPr>
          <p:cNvSpPr/>
          <p:nvPr/>
        </p:nvSpPr>
        <p:spPr>
          <a:xfrm>
            <a:off x="5812601" y="3259931"/>
            <a:ext cx="749959" cy="3714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7F3104-DC48-40FC-B816-61AB4C6B157F}"/>
              </a:ext>
            </a:extLst>
          </p:cNvPr>
          <p:cNvGrpSpPr/>
          <p:nvPr/>
        </p:nvGrpSpPr>
        <p:grpSpPr>
          <a:xfrm>
            <a:off x="140229" y="128851"/>
            <a:ext cx="3725015" cy="834885"/>
            <a:chOff x="140229" y="128851"/>
            <a:chExt cx="2079095" cy="46598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9F7A82-28A1-47F0-B0A9-AE6B26A7A8F9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F38063-0802-4198-926A-9B81DA167BE1}"/>
                </a:ext>
              </a:extLst>
            </p:cNvPr>
            <p:cNvSpPr/>
            <p:nvPr/>
          </p:nvSpPr>
          <p:spPr>
            <a:xfrm>
              <a:off x="519985" y="131021"/>
              <a:ext cx="1699339" cy="463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endPara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E5B268D-EEA9-4DC6-9798-B7024253007F}"/>
                </a:ext>
              </a:extLst>
            </p:cNvPr>
            <p:cNvSpPr/>
            <p:nvPr/>
          </p:nvSpPr>
          <p:spPr>
            <a:xfrm>
              <a:off x="140229" y="128851"/>
              <a:ext cx="379756" cy="4638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432229-6605-4E90-9C93-2743DF1B8147}"/>
              </a:ext>
            </a:extLst>
          </p:cNvPr>
          <p:cNvSpPr txBox="1"/>
          <p:nvPr/>
        </p:nvSpPr>
        <p:spPr>
          <a:xfrm>
            <a:off x="1527081" y="227826"/>
            <a:ext cx="119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DCBF5CD-EC84-4067-A3D4-C0279A28971A}"/>
              </a:ext>
            </a:extLst>
          </p:cNvPr>
          <p:cNvGrpSpPr/>
          <p:nvPr/>
        </p:nvGrpSpPr>
        <p:grpSpPr>
          <a:xfrm>
            <a:off x="4304113" y="1561831"/>
            <a:ext cx="2708591" cy="4134656"/>
            <a:chOff x="1427563" y="1447531"/>
            <a:chExt cx="2708591" cy="41346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95ECA7-F61C-45F8-BFB1-A030E0821E6E}"/>
                </a:ext>
              </a:extLst>
            </p:cNvPr>
            <p:cNvSpPr txBox="1"/>
            <p:nvPr/>
          </p:nvSpPr>
          <p:spPr>
            <a:xfrm>
              <a:off x="1906685" y="3059233"/>
              <a:ext cx="2229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화면 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04ACDE-DFF1-4C8C-9BCA-A9131501B78A}"/>
                </a:ext>
              </a:extLst>
            </p:cNvPr>
            <p:cNvSpPr txBox="1"/>
            <p:nvPr/>
          </p:nvSpPr>
          <p:spPr>
            <a:xfrm>
              <a:off x="1906685" y="2262070"/>
              <a:ext cx="2229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개발 일정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68FD88-BDCA-4612-99CD-54F8B5635600}"/>
                </a:ext>
              </a:extLst>
            </p:cNvPr>
            <p:cNvSpPr txBox="1"/>
            <p:nvPr/>
          </p:nvSpPr>
          <p:spPr>
            <a:xfrm>
              <a:off x="1906685" y="1447531"/>
              <a:ext cx="2229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개발 목적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81FF97-BD08-4804-90AE-BFBCC8C9866F}"/>
                </a:ext>
              </a:extLst>
            </p:cNvPr>
            <p:cNvSpPr txBox="1"/>
            <p:nvPr/>
          </p:nvSpPr>
          <p:spPr>
            <a:xfrm>
              <a:off x="1906685" y="4025492"/>
              <a:ext cx="1891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DB</a:t>
              </a:r>
              <a:r>
                <a:rPr lang="ko-KR" altLang="en-US" sz="3600" dirty="0"/>
                <a:t> 설계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8CAA43-D0E9-48A7-B0E6-AC6147254AFB}"/>
                </a:ext>
              </a:extLst>
            </p:cNvPr>
            <p:cNvSpPr txBox="1"/>
            <p:nvPr/>
          </p:nvSpPr>
          <p:spPr>
            <a:xfrm>
              <a:off x="1906685" y="4935856"/>
              <a:ext cx="12382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/>
                <a:t>소감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3AB6318-0C7D-4152-83AC-1851C430F6E0}"/>
                </a:ext>
              </a:extLst>
            </p:cNvPr>
            <p:cNvSpPr/>
            <p:nvPr/>
          </p:nvSpPr>
          <p:spPr>
            <a:xfrm>
              <a:off x="1427563" y="1628775"/>
              <a:ext cx="283844" cy="2838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4DE06E9-3DCF-457E-B3C0-9139F511A355}"/>
                </a:ext>
              </a:extLst>
            </p:cNvPr>
            <p:cNvSpPr/>
            <p:nvPr/>
          </p:nvSpPr>
          <p:spPr>
            <a:xfrm>
              <a:off x="1427563" y="2443314"/>
              <a:ext cx="283844" cy="2838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C870263-79C1-4F9B-A873-8D66C652F416}"/>
                </a:ext>
              </a:extLst>
            </p:cNvPr>
            <p:cNvSpPr/>
            <p:nvPr/>
          </p:nvSpPr>
          <p:spPr>
            <a:xfrm>
              <a:off x="1427563" y="3255527"/>
              <a:ext cx="283844" cy="2838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A036987-92DD-4069-B4CC-131BED45CCFE}"/>
                </a:ext>
              </a:extLst>
            </p:cNvPr>
            <p:cNvSpPr/>
            <p:nvPr/>
          </p:nvSpPr>
          <p:spPr>
            <a:xfrm>
              <a:off x="1427563" y="4206736"/>
              <a:ext cx="283844" cy="2838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7380982-2316-448F-9143-B05F06C06F56}"/>
                </a:ext>
              </a:extLst>
            </p:cNvPr>
            <p:cNvSpPr/>
            <p:nvPr/>
          </p:nvSpPr>
          <p:spPr>
            <a:xfrm>
              <a:off x="1427563" y="5117100"/>
              <a:ext cx="283844" cy="2838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9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9" y="190408"/>
            <a:ext cx="158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디테일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52A587-3B1B-453D-9028-C246C4815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1576451"/>
            <a:ext cx="7829550" cy="41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22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220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F731DF-0A9B-4302-B5A4-6C08F8B73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037623"/>
            <a:ext cx="9115425" cy="47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8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220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목록 보기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F1B1DDC-23A1-4080-8398-738682D6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8" y="805232"/>
            <a:ext cx="10001250" cy="52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9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250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OOTD</a:t>
            </a:r>
            <a:r>
              <a:rPr lang="ko-KR" altLang="en-US" dirty="0"/>
              <a:t> 게시판 글 작성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249EA8D-A94F-4EAF-A374-1C218AD1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1051585"/>
            <a:ext cx="9991725" cy="5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40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220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승인</a:t>
            </a: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A311A87-F70B-406B-9ADE-A63E4F334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184991"/>
            <a:ext cx="9410700" cy="493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23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220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쿠폰등록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96BC8B0-AD48-4E80-B17C-2AB13F967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1295291"/>
            <a:ext cx="8801100" cy="46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8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220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쿠폰등록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224E914-DDEE-42CA-B18F-265658A7B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000140"/>
            <a:ext cx="9258300" cy="4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0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220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등록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C66FCC6-B2D0-4D8E-8ADD-DFB029583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8" y="1217743"/>
            <a:ext cx="9820275" cy="51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4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1FF679-7759-4842-BACC-C1F125C2893C}"/>
              </a:ext>
            </a:extLst>
          </p:cNvPr>
          <p:cNvGrpSpPr/>
          <p:nvPr/>
        </p:nvGrpSpPr>
        <p:grpSpPr>
          <a:xfrm>
            <a:off x="2018027" y="798239"/>
            <a:ext cx="7727012" cy="5716861"/>
            <a:chOff x="3608702" y="1074464"/>
            <a:chExt cx="7727012" cy="57168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A2AFD11-EAA4-4FC5-8B09-668A2D188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8702" y="4574935"/>
              <a:ext cx="3310819" cy="221639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0F182D3-C2E2-4FD8-ACB8-59D1B58DF79F}"/>
                </a:ext>
              </a:extLst>
            </p:cNvPr>
            <p:cNvGrpSpPr/>
            <p:nvPr/>
          </p:nvGrpSpPr>
          <p:grpSpPr>
            <a:xfrm>
              <a:off x="3608702" y="1074464"/>
              <a:ext cx="7726690" cy="2662760"/>
              <a:chOff x="3608702" y="1309601"/>
              <a:chExt cx="7726690" cy="266276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4D8DF96-59DE-47FC-A654-3097532C9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3856" y="1309601"/>
                <a:ext cx="1306494" cy="37576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743E0D4-7CEF-48AB-9A0D-13D441F6F7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6740" r="1234" b="872"/>
              <a:stretch/>
            </p:blipFill>
            <p:spPr>
              <a:xfrm>
                <a:off x="3608702" y="1932328"/>
                <a:ext cx="3132921" cy="20400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2" name="그림 2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B0678363-E3DB-4277-854F-E302BF182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2600" y="1335233"/>
                <a:ext cx="1416404" cy="21968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B38C5D1-4306-45A0-B9D0-C245214005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7" t="5984" r="1136"/>
              <a:stretch/>
            </p:blipFill>
            <p:spPr>
              <a:xfrm>
                <a:off x="8258814" y="1932329"/>
                <a:ext cx="3076578" cy="2040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42CB0CF-D4A4-418E-B760-FF6C7513B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50" y="4022972"/>
              <a:ext cx="1581150" cy="26621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8514E5-9184-4B6F-942D-29F531F4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58814" y="4574935"/>
              <a:ext cx="3076900" cy="2040031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0F015FE-1C5F-499E-9C8A-743CBE06875B}"/>
                </a:ext>
              </a:extLst>
            </p:cNvPr>
            <p:cNvGrpSpPr/>
            <p:nvPr/>
          </p:nvGrpSpPr>
          <p:grpSpPr>
            <a:xfrm>
              <a:off x="8628433" y="4022972"/>
              <a:ext cx="2337340" cy="514350"/>
              <a:chOff x="7818489" y="3710564"/>
              <a:chExt cx="2337340" cy="5143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FEE687E-89F8-46CF-B3EE-C3F6C3DEF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23265" y1="32123" x2="29299" y2="33333"/>
                            <a14:foregroundMark x1="17776" y1="31023" x2="17981" y2="31064"/>
                            <a14:foregroundMark x1="10828" y1="29630" x2="13934" y2="30253"/>
                            <a14:foregroundMark x1="24037" y1="28879" x2="39490" y2="22222"/>
                            <a14:foregroundMark x1="43312" y1="46296" x2="42038" y2="66667"/>
                            <a14:foregroundMark x1="14650" y1="42593" x2="21019" y2="4259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818489" y="3710564"/>
                <a:ext cx="1495425" cy="51435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40C755-D34B-4A4B-9D7A-C18E84894183}"/>
                  </a:ext>
                </a:extLst>
              </p:cNvPr>
              <p:cNvSpPr txBox="1"/>
              <p:nvPr/>
            </p:nvSpPr>
            <p:spPr>
              <a:xfrm>
                <a:off x="9111321" y="3740271"/>
                <a:ext cx="1044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(29cm)</a:t>
                </a:r>
                <a:endParaRPr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64C4A8-C401-4103-920F-DF4CB88BBB3D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D1D77FF-BC9F-4E42-81E6-46015C96F7F6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741D769-643E-4688-875C-7A4D5E9BC576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참고 사이트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021174-961A-4E1F-B073-D9479C8A2D69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478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640B6-6133-4BF8-B7CC-9F6700B25190}"/>
              </a:ext>
            </a:extLst>
          </p:cNvPr>
          <p:cNvSpPr txBox="1"/>
          <p:nvPr/>
        </p:nvSpPr>
        <p:spPr>
          <a:xfrm>
            <a:off x="1369654" y="2035605"/>
            <a:ext cx="9320169" cy="27867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전체적인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JSP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흐름을 알게 됨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크라우드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펀딩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프로젝트 보다 테이블 수가 많아서 어려웠지만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SQL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쿼리 사용에 익숙해 짐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디자인을 잘 못해서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CSS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부분이 어려웠음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완벽하게 구현하지 못 한 것 같아 아쉬움이 남음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072866-E6BB-4688-83DC-8AB87B3FF50F}"/>
              </a:ext>
            </a:extLst>
          </p:cNvPr>
          <p:cNvSpPr/>
          <p:nvPr/>
        </p:nvSpPr>
        <p:spPr>
          <a:xfrm>
            <a:off x="411939" y="159630"/>
            <a:ext cx="1447879" cy="40011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EBAB08-F99A-44EB-ADE8-3D29569459A2}"/>
              </a:ext>
            </a:extLst>
          </p:cNvPr>
          <p:cNvSpPr/>
          <p:nvPr/>
        </p:nvSpPr>
        <p:spPr>
          <a:xfrm>
            <a:off x="519985" y="131021"/>
            <a:ext cx="1699339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후기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0E08AD-62D6-4083-AFCA-DF8E35844948}"/>
              </a:ext>
            </a:extLst>
          </p:cNvPr>
          <p:cNvSpPr/>
          <p:nvPr/>
        </p:nvSpPr>
        <p:spPr>
          <a:xfrm>
            <a:off x="140229" y="128851"/>
            <a:ext cx="37975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CD3D3C-9A82-4723-94A5-6FC3E6A7C2B3}"/>
              </a:ext>
            </a:extLst>
          </p:cNvPr>
          <p:cNvSpPr/>
          <p:nvPr/>
        </p:nvSpPr>
        <p:spPr>
          <a:xfrm>
            <a:off x="862012" y="1362075"/>
            <a:ext cx="10467975" cy="413385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CEF779-A25E-489E-9495-A7B4B09CCB4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B5A1FE-927E-4922-9181-F68E8ABD3758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61846F-B569-4FAF-A4E9-127324602394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후기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E9468D-05A4-4C0A-9BB1-FAF2A7CD23A0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02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01EA502-0B22-4DED-B523-5172CA5D76C9}"/>
              </a:ext>
            </a:extLst>
          </p:cNvPr>
          <p:cNvSpPr/>
          <p:nvPr/>
        </p:nvSpPr>
        <p:spPr>
          <a:xfrm>
            <a:off x="411939" y="159630"/>
            <a:ext cx="1447879" cy="40011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B80053-7FC3-4083-87C8-E5E6783A7D22}"/>
              </a:ext>
            </a:extLst>
          </p:cNvPr>
          <p:cNvSpPr/>
          <p:nvPr/>
        </p:nvSpPr>
        <p:spPr>
          <a:xfrm>
            <a:off x="519985" y="131021"/>
            <a:ext cx="16993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목적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2925AD-2AB2-4252-AFBF-DE6DD7E3D072}"/>
              </a:ext>
            </a:extLst>
          </p:cNvPr>
          <p:cNvSpPr/>
          <p:nvPr/>
        </p:nvSpPr>
        <p:spPr>
          <a:xfrm>
            <a:off x="140229" y="128851"/>
            <a:ext cx="37975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8E8BC-16F8-4A54-8415-1DFD4B134989}"/>
              </a:ext>
            </a:extLst>
          </p:cNvPr>
          <p:cNvSpPr txBox="1"/>
          <p:nvPr/>
        </p:nvSpPr>
        <p:spPr>
          <a:xfrm>
            <a:off x="2962274" y="2409825"/>
            <a:ext cx="7429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/>
              <a:t>수업시간에 배운 것을 응용해 </a:t>
            </a:r>
            <a:endParaRPr lang="en-US" altLang="ko-KR" sz="2800" dirty="0"/>
          </a:p>
          <a:p>
            <a:r>
              <a:rPr lang="ko-KR" altLang="en-US" sz="2800" dirty="0"/>
              <a:t>    커뮤니티와 쇼핑몰이 통합된 사이트 제작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endParaRPr lang="en-US" altLang="ko-KR" sz="2800" dirty="0"/>
          </a:p>
          <a:p>
            <a:r>
              <a:rPr lang="en-US" altLang="ko-KR" sz="2800" dirty="0"/>
              <a:t>2.  </a:t>
            </a:r>
            <a:r>
              <a:rPr lang="ko-KR" altLang="en-US" sz="2800" dirty="0"/>
              <a:t>각 사용자에게 필요한 기능 제공</a:t>
            </a:r>
          </a:p>
        </p:txBody>
      </p:sp>
    </p:spTree>
    <p:extLst>
      <p:ext uri="{BB962C8B-B14F-4D97-AF65-F5344CB8AC3E}">
        <p14:creationId xmlns:p14="http://schemas.microsoft.com/office/powerpoint/2010/main" val="369912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4286C-DB5E-4D58-8B8A-BAB6395D4893}"/>
              </a:ext>
            </a:extLst>
          </p:cNvPr>
          <p:cNvSpPr txBox="1"/>
          <p:nvPr/>
        </p:nvSpPr>
        <p:spPr>
          <a:xfrm>
            <a:off x="3671887" y="2828835"/>
            <a:ext cx="4848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9817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E5B747-3A28-4B54-92E0-BE3735C1B284}"/>
              </a:ext>
            </a:extLst>
          </p:cNvPr>
          <p:cNvSpPr/>
          <p:nvPr/>
        </p:nvSpPr>
        <p:spPr>
          <a:xfrm>
            <a:off x="411939" y="159630"/>
            <a:ext cx="1447879" cy="40011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484992-C03A-46D3-A234-AC09548DC88B}"/>
              </a:ext>
            </a:extLst>
          </p:cNvPr>
          <p:cNvSpPr/>
          <p:nvPr/>
        </p:nvSpPr>
        <p:spPr>
          <a:xfrm>
            <a:off x="519985" y="131021"/>
            <a:ext cx="16993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일정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E1A13-D32B-4D6C-A36F-6D8A7ADE75DD}"/>
              </a:ext>
            </a:extLst>
          </p:cNvPr>
          <p:cNvSpPr/>
          <p:nvPr/>
        </p:nvSpPr>
        <p:spPr>
          <a:xfrm>
            <a:off x="140229" y="128851"/>
            <a:ext cx="37975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DED613-F671-40D8-A4E9-4ACB8A94BFD9}"/>
              </a:ext>
            </a:extLst>
          </p:cNvPr>
          <p:cNvGrpSpPr/>
          <p:nvPr/>
        </p:nvGrpSpPr>
        <p:grpSpPr>
          <a:xfrm>
            <a:off x="2219324" y="750133"/>
            <a:ext cx="7976659" cy="5681618"/>
            <a:chOff x="3502846" y="607258"/>
            <a:chExt cx="7976659" cy="5681618"/>
          </a:xfrm>
        </p:grpSpPr>
        <p:pic>
          <p:nvPicPr>
            <p:cNvPr id="21" name="그림 20" descr="텍스트, 하얀색, 대형, 앉아있는이(가) 표시된 사진&#10;&#10;자동 생성된 설명">
              <a:extLst>
                <a:ext uri="{FF2B5EF4-FFF2-40B4-BE49-F238E27FC236}">
                  <a16:creationId xmlns:a16="http://schemas.microsoft.com/office/drawing/2014/main" id="{8AD1D2A4-FF84-448A-B36A-42EAFDC7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846" y="607258"/>
              <a:ext cx="7976659" cy="56434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32C7A02-B2F1-49C1-80B1-8C855292D5C7}"/>
                </a:ext>
              </a:extLst>
            </p:cNvPr>
            <p:cNvSpPr/>
            <p:nvPr/>
          </p:nvSpPr>
          <p:spPr>
            <a:xfrm>
              <a:off x="7934325" y="2475593"/>
              <a:ext cx="342900" cy="342900"/>
            </a:xfrm>
            <a:prstGeom prst="ellipse">
              <a:avLst/>
            </a:prstGeom>
            <a:noFill/>
            <a:ln w="38100">
              <a:solidFill>
                <a:srgbClr val="BDB6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7C9D7D-7D3C-4182-8378-1620CB8C640F}"/>
                </a:ext>
              </a:extLst>
            </p:cNvPr>
            <p:cNvSpPr txBox="1"/>
            <p:nvPr/>
          </p:nvSpPr>
          <p:spPr>
            <a:xfrm>
              <a:off x="7886699" y="2941264"/>
              <a:ext cx="128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주제 선정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26DF71-5211-427A-B424-604EB790599C}"/>
                </a:ext>
              </a:extLst>
            </p:cNvPr>
            <p:cNvSpPr txBox="1"/>
            <p:nvPr/>
          </p:nvSpPr>
          <p:spPr>
            <a:xfrm>
              <a:off x="7934325" y="5547135"/>
              <a:ext cx="1188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최종 발표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D289754-18A3-4F3C-8031-8933E46AD314}"/>
                </a:ext>
              </a:extLst>
            </p:cNvPr>
            <p:cNvCxnSpPr>
              <a:cxnSpLocks/>
            </p:cNvCxnSpPr>
            <p:nvPr/>
          </p:nvCxnSpPr>
          <p:spPr>
            <a:xfrm>
              <a:off x="5981350" y="3810000"/>
              <a:ext cx="4029425" cy="0"/>
            </a:xfrm>
            <a:prstGeom prst="straightConnector1">
              <a:avLst/>
            </a:prstGeom>
            <a:ln w="57150">
              <a:solidFill>
                <a:srgbClr val="A0C9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ABCFDC-BE19-4F32-A702-32B7F3D1B8DF}"/>
                </a:ext>
              </a:extLst>
            </p:cNvPr>
            <p:cNvSpPr txBox="1"/>
            <p:nvPr/>
          </p:nvSpPr>
          <p:spPr>
            <a:xfrm>
              <a:off x="6805375" y="3866323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화면 구현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CB047E5A-9106-406D-B8D2-576080BC0CE0}"/>
                </a:ext>
              </a:extLst>
            </p:cNvPr>
            <p:cNvCxnSpPr/>
            <p:nvPr/>
          </p:nvCxnSpPr>
          <p:spPr>
            <a:xfrm>
              <a:off x="4971812" y="4524375"/>
              <a:ext cx="5038725" cy="0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7A640C-6347-4089-9E89-AF085CA4E10E}"/>
                </a:ext>
              </a:extLst>
            </p:cNvPr>
            <p:cNvSpPr txBox="1"/>
            <p:nvPr/>
          </p:nvSpPr>
          <p:spPr>
            <a:xfrm>
              <a:off x="6805375" y="457056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기능 구현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FECCFC9-FA58-45E2-AE3A-7FA73508A91C}"/>
                </a:ext>
              </a:extLst>
            </p:cNvPr>
            <p:cNvCxnSpPr>
              <a:cxnSpLocks/>
            </p:cNvCxnSpPr>
            <p:nvPr/>
          </p:nvCxnSpPr>
          <p:spPr>
            <a:xfrm>
              <a:off x="4949469" y="5365546"/>
              <a:ext cx="3046593" cy="0"/>
            </a:xfrm>
            <a:prstGeom prst="straightConnector1">
              <a:avLst/>
            </a:prstGeom>
            <a:ln w="57150">
              <a:solidFill>
                <a:srgbClr val="BDB6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74AE58-9465-4E97-A3CE-6E06E85878F6}"/>
                </a:ext>
              </a:extLst>
            </p:cNvPr>
            <p:cNvSpPr txBox="1"/>
            <p:nvPr/>
          </p:nvSpPr>
          <p:spPr>
            <a:xfrm>
              <a:off x="5981350" y="5365546"/>
              <a:ext cx="1371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기능 구현</a:t>
              </a:r>
              <a:endParaRPr lang="en-US" altLang="ko-KR" dirty="0"/>
            </a:p>
            <a:p>
              <a:pPr algn="ctr"/>
              <a:r>
                <a:rPr lang="ko-KR" altLang="en-US" dirty="0"/>
                <a:t> </a:t>
              </a:r>
              <a:r>
                <a:rPr lang="en-US" altLang="ko-KR" dirty="0"/>
                <a:t>&amp; </a:t>
              </a:r>
            </a:p>
            <a:p>
              <a:pPr algn="ctr"/>
              <a:r>
                <a:rPr lang="ko-KR" altLang="en-US" dirty="0"/>
                <a:t>테스트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C549604-304B-4C62-8927-8FFA8F18125B}"/>
                </a:ext>
              </a:extLst>
            </p:cNvPr>
            <p:cNvSpPr/>
            <p:nvPr/>
          </p:nvSpPr>
          <p:spPr>
            <a:xfrm>
              <a:off x="7934325" y="5022646"/>
              <a:ext cx="342900" cy="342900"/>
            </a:xfrm>
            <a:prstGeom prst="ellipse">
              <a:avLst/>
            </a:prstGeom>
            <a:noFill/>
            <a:ln w="38100">
              <a:solidFill>
                <a:srgbClr val="BDB6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F07805-B1E8-4892-A690-3C70FF90F052}"/>
                </a:ext>
              </a:extLst>
            </p:cNvPr>
            <p:cNvSpPr txBox="1"/>
            <p:nvPr/>
          </p:nvSpPr>
          <p:spPr>
            <a:xfrm>
              <a:off x="4890520" y="3866323"/>
              <a:ext cx="128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차 발표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38496-B04E-4B54-9562-2AC2F7D640CC}"/>
                </a:ext>
              </a:extLst>
            </p:cNvPr>
            <p:cNvSpPr txBox="1"/>
            <p:nvPr/>
          </p:nvSpPr>
          <p:spPr>
            <a:xfrm>
              <a:off x="8868799" y="2749709"/>
              <a:ext cx="1283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DB </a:t>
              </a:r>
            </a:p>
            <a:p>
              <a:pPr algn="ctr"/>
              <a:r>
                <a:rPr lang="ko-KR" altLang="en-US" dirty="0"/>
                <a:t>구조 설계</a:t>
              </a: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40ACBCB-1A8A-4C9B-BE75-651E065543F9}"/>
              </a:ext>
            </a:extLst>
          </p:cNvPr>
          <p:cNvSpPr/>
          <p:nvPr/>
        </p:nvSpPr>
        <p:spPr>
          <a:xfrm>
            <a:off x="3610639" y="3453471"/>
            <a:ext cx="342900" cy="342900"/>
          </a:xfrm>
          <a:prstGeom prst="ellipse">
            <a:avLst/>
          </a:prstGeom>
          <a:noFill/>
          <a:ln w="38100">
            <a:solidFill>
              <a:srgbClr val="BDB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86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CAA49A-0AEF-4A91-9ACB-666566E843A0}"/>
              </a:ext>
            </a:extLst>
          </p:cNvPr>
          <p:cNvSpPr/>
          <p:nvPr/>
        </p:nvSpPr>
        <p:spPr>
          <a:xfrm>
            <a:off x="411939" y="159630"/>
            <a:ext cx="1447879" cy="40011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AADF6F-04FA-459A-A033-F59024462BB7}"/>
              </a:ext>
            </a:extLst>
          </p:cNvPr>
          <p:cNvSpPr/>
          <p:nvPr/>
        </p:nvSpPr>
        <p:spPr>
          <a:xfrm>
            <a:off x="519985" y="131021"/>
            <a:ext cx="16993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 설계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38C4BD-5744-4473-9DC3-664C33FEEA7F}"/>
              </a:ext>
            </a:extLst>
          </p:cNvPr>
          <p:cNvSpPr/>
          <p:nvPr/>
        </p:nvSpPr>
        <p:spPr>
          <a:xfrm>
            <a:off x="140229" y="128851"/>
            <a:ext cx="37975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3B8137-A283-4E28-A11A-D21CC5EC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552574"/>
            <a:ext cx="9512300" cy="125096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58D644-4FEB-442E-AFC8-689FC455040B}"/>
              </a:ext>
            </a:extLst>
          </p:cNvPr>
          <p:cNvSpPr txBox="1"/>
          <p:nvPr/>
        </p:nvSpPr>
        <p:spPr>
          <a:xfrm>
            <a:off x="1670050" y="1035566"/>
            <a:ext cx="169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상단바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CD8BE-A9F5-420C-B7F2-9926F5B5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11" y="3891027"/>
            <a:ext cx="3410048" cy="222701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561947-0BD6-444A-88A7-358AEC808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7" y="3891027"/>
            <a:ext cx="2981325" cy="222701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A9FE66-A68F-4896-AC0E-8D4654CA6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059" y="3891027"/>
            <a:ext cx="3576636" cy="222701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7835BB-3455-405E-843A-8012D30B0EEC}"/>
              </a:ext>
            </a:extLst>
          </p:cNvPr>
          <p:cNvCxnSpPr/>
          <p:nvPr/>
        </p:nvCxnSpPr>
        <p:spPr>
          <a:xfrm>
            <a:off x="3629025" y="3724275"/>
            <a:ext cx="0" cy="25241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696AAA6-908E-4C8A-B024-2490B7706B07}"/>
              </a:ext>
            </a:extLst>
          </p:cNvPr>
          <p:cNvCxnSpPr/>
          <p:nvPr/>
        </p:nvCxnSpPr>
        <p:spPr>
          <a:xfrm>
            <a:off x="7934325" y="3724275"/>
            <a:ext cx="0" cy="25241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5F3768-914F-44A8-BB62-842A90BA6BC0}"/>
              </a:ext>
            </a:extLst>
          </p:cNvPr>
          <p:cNvSpPr txBox="1"/>
          <p:nvPr/>
        </p:nvSpPr>
        <p:spPr>
          <a:xfrm>
            <a:off x="1273862" y="3354943"/>
            <a:ext cx="15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고객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C50B9C-BC9A-4E47-B378-9CF226D61553}"/>
              </a:ext>
            </a:extLst>
          </p:cNvPr>
          <p:cNvSpPr txBox="1"/>
          <p:nvPr/>
        </p:nvSpPr>
        <p:spPr>
          <a:xfrm>
            <a:off x="5375964" y="3338036"/>
            <a:ext cx="96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818CC7-17CF-469E-8084-9653E156DD2B}"/>
              </a:ext>
            </a:extLst>
          </p:cNvPr>
          <p:cNvSpPr txBox="1"/>
          <p:nvPr/>
        </p:nvSpPr>
        <p:spPr>
          <a:xfrm>
            <a:off x="9738414" y="3338036"/>
            <a:ext cx="96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70FEB-B84C-43B0-B709-B40C56D579C8}"/>
              </a:ext>
            </a:extLst>
          </p:cNvPr>
          <p:cNvSpPr/>
          <p:nvPr/>
        </p:nvSpPr>
        <p:spPr>
          <a:xfrm>
            <a:off x="5962650" y="5648325"/>
            <a:ext cx="904875" cy="40005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FAA9D0-9CA3-420A-8406-8075411D3297}"/>
              </a:ext>
            </a:extLst>
          </p:cNvPr>
          <p:cNvSpPr/>
          <p:nvPr/>
        </p:nvSpPr>
        <p:spPr>
          <a:xfrm>
            <a:off x="10720386" y="5657850"/>
            <a:ext cx="904875" cy="40005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5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2D3642F-55C8-4E42-9B42-9BF36650E169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FCAA49A-0AEF-4A91-9ACB-666566E843A0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AADF6F-04FA-459A-A033-F59024462BB7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38C4BD-5744-4473-9DC3-664C33FEEA7F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15366D-5646-4500-B973-D61712FA3FCD}"/>
              </a:ext>
            </a:extLst>
          </p:cNvPr>
          <p:cNvSpPr txBox="1"/>
          <p:nvPr/>
        </p:nvSpPr>
        <p:spPr>
          <a:xfrm>
            <a:off x="2219324" y="1904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2F8BA6-9CCB-485B-8ED0-F3539215FDEB}"/>
              </a:ext>
            </a:extLst>
          </p:cNvPr>
          <p:cNvGrpSpPr/>
          <p:nvPr/>
        </p:nvGrpSpPr>
        <p:grpSpPr>
          <a:xfrm>
            <a:off x="3990975" y="590516"/>
            <a:ext cx="4531995" cy="6289585"/>
            <a:chOff x="1030605" y="648337"/>
            <a:chExt cx="4055745" cy="56286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48A675-9812-447C-A4EE-3C9DDA7A1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605" y="2241407"/>
              <a:ext cx="4055745" cy="403556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F2AA39-8139-4FFD-9A44-87C3D65B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5878" y="648337"/>
              <a:ext cx="3674745" cy="160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05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333EE7A-7FAC-4F8B-B771-8E26B1E4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9264"/>
            <a:ext cx="10525125" cy="197346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1C0B07E-8A2E-469E-8B9D-65AD621C401E}"/>
              </a:ext>
            </a:extLst>
          </p:cNvPr>
          <p:cNvSpPr txBox="1"/>
          <p:nvPr/>
        </p:nvSpPr>
        <p:spPr>
          <a:xfrm>
            <a:off x="2219324" y="190408"/>
            <a:ext cx="151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하단바</a:t>
            </a:r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69CDEB3-A0AD-4E28-8A39-91299F1F827B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31CDD2C-C439-4AF5-96D8-09BF7BDE4A12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0B592CF-F39B-4D12-AF79-F3878F1FD219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C55DB0-AC85-4329-A17D-186A47C87CE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735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085F7-A81A-4BEC-B5D8-99D408C7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823" y="1162050"/>
            <a:ext cx="6735554" cy="487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1A7223-3F0B-480A-90BF-8E985B7484E4}"/>
              </a:ext>
            </a:extLst>
          </p:cNvPr>
          <p:cNvSpPr txBox="1"/>
          <p:nvPr/>
        </p:nvSpPr>
        <p:spPr>
          <a:xfrm>
            <a:off x="2400300" y="15963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CC7CBC-2BCB-41C6-BEEA-754E328D9516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FF75D35-8EA6-4413-97EB-B9818B427D0C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D3E841D-F3A2-4692-A87D-2D38ACA4953A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41215BE-3C11-4AAE-AF65-0C386215050A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12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E65CA7-BAF8-4939-B20B-199A4AFB899F}"/>
              </a:ext>
            </a:extLst>
          </p:cNvPr>
          <p:cNvSpPr txBox="1"/>
          <p:nvPr/>
        </p:nvSpPr>
        <p:spPr>
          <a:xfrm>
            <a:off x="2476500" y="15963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미인증</a:t>
            </a:r>
            <a:r>
              <a:rPr lang="ko-KR" altLang="en-US" dirty="0"/>
              <a:t> 판매자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ED0141-8E8A-4501-AE88-D4E8C63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554" y="1181099"/>
            <a:ext cx="3945330" cy="4772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C597B6-3671-4051-8470-88798CAF0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2233612"/>
            <a:ext cx="3571875" cy="2105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B2670A-1B17-4B1C-8E62-D9FA0681506A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08B3E8-6286-46BD-94A4-A3B23753E96B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1BB615-E233-4386-9856-E67B8C3FAFB7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화면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64E7F51-73A7-4025-8E18-6CAFDD0DAF7A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2238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192</Words>
  <Application>Microsoft Office PowerPoint</Application>
  <PresentationFormat>와이드스크린</PresentationFormat>
  <Paragraphs>83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KoPub돋움체 Medium</vt:lpstr>
      <vt:lpstr>Arial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Minyeong Jo</dc:creator>
  <cp:lastModifiedBy>Minyeong Jo</cp:lastModifiedBy>
  <cp:revision>14</cp:revision>
  <dcterms:created xsi:type="dcterms:W3CDTF">2019-11-28T05:58:05Z</dcterms:created>
  <dcterms:modified xsi:type="dcterms:W3CDTF">2019-11-28T06:10:05Z</dcterms:modified>
</cp:coreProperties>
</file>